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69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7" autoAdjust="0"/>
    <p:restoredTop sz="94660"/>
  </p:normalViewPr>
  <p:slideViewPr>
    <p:cSldViewPr snapToGrid="0">
      <p:cViewPr>
        <p:scale>
          <a:sx n="75" d="100"/>
          <a:sy n="75" d="100"/>
        </p:scale>
        <p:origin x="-2028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88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86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009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384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006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49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304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00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77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17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83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6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21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43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29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2C16-CCC2-4290-A00A-1E7F09FF0A2B}" type="datetimeFigureOut">
              <a:rPr lang="tr-TR" smtClean="0"/>
              <a:t>01.12.2020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891D79-FD47-4DBA-9F71-1668E7BCEC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21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43FDAFC-9652-4F9F-BBB6-9790D3908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44F6E80-3EE1-457C-8A53-9D131D4E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34" y="1739077"/>
            <a:ext cx="10044332" cy="33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31ABBF-5E7F-4314-BAEB-CDB72888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12688"/>
            <a:ext cx="5588000" cy="17258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</a:t>
            </a:r>
            <a:r>
              <a:rPr lang="ru-RU" sz="28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новому решению </a:t>
            </a:r>
            <a:r>
              <a:rPr lang="ru-RU" sz="28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сможете использовать скобы крепления тента на </a:t>
            </a:r>
            <a:r>
              <a:rPr lang="ru-RU" sz="28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самом нижнем </a:t>
            </a:r>
            <a:r>
              <a:rPr lang="ru-RU" sz="28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профиле</a:t>
            </a:r>
            <a:r>
              <a:rPr lang="ru-RU" sz="32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3200" b="1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45FE112B-96C2-4DCA-ADE7-ED1250F84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152400"/>
            <a:ext cx="54197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4" y="3825338"/>
            <a:ext cx="6137276" cy="30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2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8">
            <a:extLst>
              <a:ext uri="{FF2B5EF4-FFF2-40B4-BE49-F238E27FC236}">
                <a16:creationId xmlns:a16="http://schemas.microsoft.com/office/drawing/2014/main" xmlns="" id="{AC58AA67-CF3E-4BF2-8C02-7EE1528ED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0DC86D96-3926-47A6-B3DD-CB6CB63E9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44" y="3195320"/>
            <a:ext cx="6364514" cy="3600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4F7C4102-AB4E-4BF5-8447-0E4E71E2C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527" y="3195320"/>
            <a:ext cx="5985330" cy="3600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5194DD9-F946-4D30-9421-0C72DD4C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82" y="1693285"/>
            <a:ext cx="11268218" cy="12808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</a:t>
            </a:r>
            <a:r>
              <a:rPr lang="ru-RU" sz="28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нашему новому профилю </a:t>
            </a:r>
            <a:r>
              <a:rPr lang="ru-RU" sz="28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можете устанавливать борта высотой 400 мм. 600 мм. 800 мм. с возможность крепления скобы таможенного троса</a:t>
            </a:r>
            <a:endParaRPr lang="tr-TR" sz="2800" b="1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58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5194DD9-F946-4D30-9421-0C72DD4C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06" y="1678745"/>
            <a:ext cx="11871986" cy="175025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Теперь высота </a:t>
            </a:r>
            <a:r>
              <a:rPr lang="ru-RU" sz="32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борта может составлять 400 мм вместо 600 мм</a:t>
            </a:r>
            <a:r>
              <a:rPr lang="ru-RU" sz="32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Вы можете использовать тент с пряжками натяжения или скобой таможенного </a:t>
            </a:r>
            <a:r>
              <a:rPr lang="ru-RU" sz="32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троса</a:t>
            </a:r>
            <a:endParaRPr lang="tr-TR" sz="3200" b="1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8">
            <a:extLst>
              <a:ext uri="{FF2B5EF4-FFF2-40B4-BE49-F238E27FC236}">
                <a16:creationId xmlns:a16="http://schemas.microsoft.com/office/drawing/2014/main" xmlns="" id="{AC58AA67-CF3E-4BF2-8C02-7EE1528ED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F6D05D2-0064-4B62-B5CE-75CFBE917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572" y="3811365"/>
            <a:ext cx="7391628" cy="1133023"/>
          </a:xfrm>
          <a:prstGeom prst="rect">
            <a:avLst/>
          </a:prstGeom>
        </p:spPr>
      </p:pic>
      <p:pic>
        <p:nvPicPr>
          <p:cNvPr id="5" name="Resim 2">
            <a:extLst>
              <a:ext uri="{FF2B5EF4-FFF2-40B4-BE49-F238E27FC236}">
                <a16:creationId xmlns:a16="http://schemas.microsoft.com/office/drawing/2014/main" xmlns="" id="{58A7E899-A6E3-448E-BD08-506F63139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195" y="4936673"/>
            <a:ext cx="10062809" cy="109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6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5194DD9-F946-4D30-9421-0C72DD4C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6" y="1640110"/>
            <a:ext cx="11268218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работе инженеров </a:t>
            </a:r>
            <a:r>
              <a:rPr lang="en-US" b="1" dirty="0" err="1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Nevpa</a:t>
            </a:r>
            <a:r>
              <a:rPr lang="ru-RU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новые профили полностью совместимы со предыдущими </a:t>
            </a:r>
            <a:r>
              <a:rPr lang="ru-RU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моделями продукции</a:t>
            </a:r>
            <a:endParaRPr lang="tr-TR" b="1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8">
            <a:extLst>
              <a:ext uri="{FF2B5EF4-FFF2-40B4-BE49-F238E27FC236}">
                <a16:creationId xmlns:a16="http://schemas.microsoft.com/office/drawing/2014/main" xmlns="" id="{AC58AA67-CF3E-4BF2-8C02-7EE1528ED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E584C270-BA78-4C8C-B574-8B81A3956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92" y="3590158"/>
            <a:ext cx="10432428" cy="25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1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8">
            <a:extLst>
              <a:ext uri="{FF2B5EF4-FFF2-40B4-BE49-F238E27FC236}">
                <a16:creationId xmlns:a16="http://schemas.microsoft.com/office/drawing/2014/main" xmlns="" id="{AC58AA67-CF3E-4BF2-8C02-7EE1528ED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36" y="1295396"/>
            <a:ext cx="815232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8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31ABBF-5E7F-4314-BAEB-CDB72888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2" y="1209594"/>
            <a:ext cx="10729475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ЗАДНЯЯ </a:t>
            </a:r>
            <a:r>
              <a:rPr lang="ru-RU" sz="32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ДВЕРЬ БЕЗ </a:t>
            </a:r>
            <a:r>
              <a:rPr lang="ru-RU" sz="32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НАРУЖНОГО ПРОФИЛЯ</a:t>
            </a:r>
            <a:endParaRPr lang="tr-TR" sz="3200" b="1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45FE112B-96C2-4DCA-ADE7-ED1250F84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E4B306F5-CC8F-4D2F-ADF9-856B44351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070" y="2027517"/>
            <a:ext cx="5631243" cy="47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5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31ABBF-5E7F-4314-BAEB-CDB72888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42" y="2067071"/>
            <a:ext cx="10943771" cy="410754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ИЗМЕНЕНИЯ В </a:t>
            </a:r>
            <a:r>
              <a:rPr lang="ru-RU" sz="44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НОВОЙ ДВЕРИ </a:t>
            </a:r>
            <a:r>
              <a:rPr lang="en-US" sz="44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NEVPA</a:t>
            </a:r>
            <a:r>
              <a:rPr lang="ru-RU" sz="44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tr-TR" sz="4400" b="1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45FE112B-96C2-4DCA-ADE7-ED1250F84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4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31ABBF-5E7F-4314-BAEB-CDB72888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68" y="1407881"/>
            <a:ext cx="11587532" cy="128089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Ранее</a:t>
            </a:r>
            <a:r>
              <a:rPr lang="ru-RU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обеспечения герметичности дверей </a:t>
            </a:r>
            <a:r>
              <a:rPr lang="ru-RU" sz="2800" dirty="0" err="1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Nevpa</a:t>
            </a:r>
            <a:r>
              <a:rPr lang="ru-RU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применялись внутренний и наружный уплотнительны</a:t>
            </a:r>
            <a:r>
              <a:rPr lang="ru-RU" sz="2800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профили, </a:t>
            </a:r>
            <a:r>
              <a:rPr lang="ru-RU" sz="2800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новой </a:t>
            </a:r>
            <a:r>
              <a:rPr lang="ru-RU" sz="2800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системе </a:t>
            </a:r>
            <a:r>
              <a:rPr lang="ru-RU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 только внутренний профиль</a:t>
            </a:r>
            <a:r>
              <a:rPr lang="tr-TR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800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45FE112B-96C2-4DCA-ADE7-ED1250F84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669C0D2-1549-4B4E-A113-FF5E2811B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45" y="3466860"/>
            <a:ext cx="10562998" cy="26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BCE2577F-D112-47B4-9AF2-C0A83749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769" y="3087757"/>
            <a:ext cx="6380461" cy="364687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31ABBF-5E7F-4314-BAEB-CDB72888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1238513"/>
            <a:ext cx="11701669" cy="128089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</a:t>
            </a:r>
            <a:r>
              <a:rPr lang="ru-RU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отсутствие внешнего уплотнения,  </a:t>
            </a:r>
            <a:r>
              <a:rPr lang="ru-RU" sz="2800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перекрывающимся </a:t>
            </a:r>
            <a:r>
              <a:rPr lang="ru-RU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профилям, на </a:t>
            </a:r>
            <a:r>
              <a:rPr lang="ru-RU" sz="2800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новой </a:t>
            </a:r>
            <a:r>
              <a:rPr lang="ru-RU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двери </a:t>
            </a:r>
            <a:r>
              <a:rPr lang="ru-RU" sz="2800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достигнуты </a:t>
            </a:r>
            <a:r>
              <a:rPr lang="ru-RU" sz="2800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показатели герметичности</a:t>
            </a:r>
            <a:endParaRPr lang="tr-TR" sz="2800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45FE112B-96C2-4DCA-ADE7-ED1250F84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4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45FE112B-96C2-4DCA-ADE7-ED1250F84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9310699C-EF2A-4903-8C82-EFE457C32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90" y="1284510"/>
            <a:ext cx="9867820" cy="5418745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1031ABBF-5E7F-4314-BAEB-CDB72888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683" y="1281986"/>
            <a:ext cx="7967760" cy="128089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ОРИГИНАЛЬНЫЙ ДИЗАЙН</a:t>
            </a:r>
            <a:endParaRPr lang="tr-TR" b="1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01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xmlns="" id="{F2A18980-C09F-406B-A978-F4CCB306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750" y="2178000"/>
            <a:ext cx="5347300" cy="4680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31ABBF-5E7F-4314-BAEB-CDB72888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6" y="1137553"/>
            <a:ext cx="11142280" cy="159294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внешнего профиля уплотнения дает </a:t>
            </a:r>
            <a:r>
              <a:rPr lang="ru-RU" sz="28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сплошной </a:t>
            </a:r>
            <a:r>
              <a:rPr lang="ru-RU" sz="28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покраски двери без разборки деталей</a:t>
            </a:r>
            <a:endParaRPr lang="tr-TR" sz="2800" b="1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45FE112B-96C2-4DCA-ADE7-ED1250F84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3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031ABBF-5E7F-4314-BAEB-CDB72888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20" y="1007287"/>
            <a:ext cx="11532780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сэкономить деньги и время на замене внешнего уплотнителя при послепродажном обслуживании</a:t>
            </a:r>
            <a:endParaRPr lang="tr-TR" b="1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45FE112B-96C2-4DCA-ADE7-ED1250F84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5D7665F-1D2D-4405-9514-267FAAC2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60" y="3119253"/>
            <a:ext cx="8487684" cy="36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8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xmlns="" id="{B66480E5-6942-4E19-A9CB-82ADCF7D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96" y="2921000"/>
            <a:ext cx="10064208" cy="3937000"/>
          </a:xfrm>
          <a:prstGeom prst="rect">
            <a:avLst/>
          </a:prstGeom>
        </p:spPr>
      </p:pic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45FE112B-96C2-4DCA-ADE7-ED1250F84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77319" cy="1069145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1031ABBF-5E7F-4314-BAEB-CDB72888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693" y="1199421"/>
            <a:ext cx="7222614" cy="128089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БОРТОВОЙ </a:t>
            </a:r>
            <a:r>
              <a:rPr lang="ru-RU" sz="4400" b="1" dirty="0">
                <a:solidFill>
                  <a:srgbClr val="2E29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</a:t>
            </a:r>
            <a:endParaRPr lang="tr-TR" sz="4400" b="1" dirty="0">
              <a:solidFill>
                <a:srgbClr val="2E29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415952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</TotalTime>
  <Words>143</Words>
  <Application>Microsoft Office PowerPoint</Application>
  <PresentationFormat>Произвольный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Duman</vt:lpstr>
      <vt:lpstr>Презентация PowerPoint</vt:lpstr>
      <vt:lpstr>НОВАЯ ЗАДНЯЯ ДВЕРЬ БЕЗ НАРУЖНОГО ПРОФИЛЯ</vt:lpstr>
      <vt:lpstr>КАКИЕ ИЗМЕНЕНИЯ В НОВОЙ ДВЕРИ NEVPA?</vt:lpstr>
      <vt:lpstr>Ранее, для обеспечения герметичности дверей Nevpa, применялись внутренний и наружный уплотнительные профили, в новой системе используется только внутренний профиль </vt:lpstr>
      <vt:lpstr>Несмотря на отсутствие внешнего уплотнения,  благодаря перекрывающимся профилям, на новой двери были достигнуты необходимые показатели герметичности</vt:lpstr>
      <vt:lpstr>НОВЫЙ ОРИГИНАЛЬНЫЙ ДИЗАЙН</vt:lpstr>
      <vt:lpstr>Отсутствие внешнего профиля уплотнения дает возможность сплошной покраски двери без разборки деталей</vt:lpstr>
      <vt:lpstr> Возможность сэкономить деньги и время на замене внешнего уплотнителя при послепродажном обслуживании</vt:lpstr>
      <vt:lpstr>НОВЫЙ БОРТОВОЙ ПРОФИЛЬ</vt:lpstr>
      <vt:lpstr>Благодаря новому решению вы сможете использовать скобы крепления тента на самом нижнем профиле </vt:lpstr>
      <vt:lpstr>Благодаря нашему новому профилю вы можете устанавливать борта высотой 400 мм. 600 мм. 800 мм. с возможность крепления скобы таможенного троса</vt:lpstr>
      <vt:lpstr>Теперь высота борта может составлять 400 мм вместо 600 мм. Вы можете использовать тент с пряжками натяжения или скобой таможенного троса</vt:lpstr>
      <vt:lpstr>Благодаря работе инженеров Nevpa, новые профили полностью совместимы со предыдущими моделями продукции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Tuzla Üretim</dc:creator>
  <cp:lastModifiedBy>Чистяков Виталий Владимирович</cp:lastModifiedBy>
  <cp:revision>26</cp:revision>
  <dcterms:created xsi:type="dcterms:W3CDTF">2020-11-12T17:47:21Z</dcterms:created>
  <dcterms:modified xsi:type="dcterms:W3CDTF">2020-12-01T09:30:52Z</dcterms:modified>
</cp:coreProperties>
</file>